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619" r:id="rId4"/>
    <p:sldId id="638" r:id="rId5"/>
    <p:sldId id="566" r:id="rId6"/>
    <p:sldId id="649" r:id="rId7"/>
    <p:sldId id="391" r:id="rId8"/>
    <p:sldId id="651" r:id="rId9"/>
    <p:sldId id="652" r:id="rId10"/>
    <p:sldId id="653" r:id="rId11"/>
    <p:sldId id="654" r:id="rId12"/>
    <p:sldId id="650" r:id="rId13"/>
    <p:sldId id="655" r:id="rId14"/>
    <p:sldId id="656" r:id="rId15"/>
    <p:sldId id="657" r:id="rId16"/>
    <p:sldId id="658"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Staying Focused in a Sea of Distractions</a:t>
            </a:r>
          </a:p>
          <a:p>
            <a:pPr algn="ctr"/>
            <a:r>
              <a:rPr lang="en-US" sz="4000" b="1" dirty="0">
                <a:latin typeface="Candara" panose="020E0502030303020204" pitchFamily="34" charset="0"/>
              </a:rPr>
              <a:t>Mark 9:38-50 (Part 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7:15; 21-23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78313"/>
          </a:xfrm>
          <a:prstGeom prst="rect">
            <a:avLst/>
          </a:prstGeom>
          <a:noFill/>
        </p:spPr>
        <p:txBody>
          <a:bodyPr wrap="square" rtlCol="0">
            <a:spAutoFit/>
          </a:bodyPr>
          <a:lstStyle/>
          <a:p>
            <a:pPr algn="just"/>
            <a:r>
              <a:rPr lang="en-US" sz="3600" i="1" dirty="0"/>
              <a:t>15 there is nothing outside the man which can defile him if it goes into him; but the things which proceed out of the man are what defile the man….21 For from within, out of the heart of men, proceed the evil thoughts, fornications, thefts, murders, adulteries, 22 deeds of coveting and wickedness, as well as deceit, sensuality, envy, slander, pride and foolishness. 23 "All these evil things proceed from within and defile the man.</a:t>
            </a:r>
            <a:r>
              <a:rPr lang="en-US" sz="3600" dirty="0"/>
              <a:t> </a:t>
            </a:r>
          </a:p>
        </p:txBody>
      </p:sp>
    </p:spTree>
    <p:extLst>
      <p:ext uri="{BB962C8B-B14F-4D97-AF65-F5344CB8AC3E}">
        <p14:creationId xmlns:p14="http://schemas.microsoft.com/office/powerpoint/2010/main" val="6944820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5:27-28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862322"/>
          </a:xfrm>
          <a:prstGeom prst="rect">
            <a:avLst/>
          </a:prstGeom>
          <a:noFill/>
        </p:spPr>
        <p:txBody>
          <a:bodyPr wrap="square" rtlCol="0">
            <a:spAutoFit/>
          </a:bodyPr>
          <a:lstStyle/>
          <a:p>
            <a:pPr algn="just"/>
            <a:r>
              <a:rPr lang="en-US" sz="3600" i="1" dirty="0"/>
              <a:t>27 You have heard that it was said, 'YOU SHALL NOT COMMIT ADULTERY'; 28 but I say to you that everyone who looks at a woman with lust for her has already committed adultery with her in his heart.</a:t>
            </a:r>
            <a:r>
              <a:rPr lang="en-US" sz="3600" dirty="0"/>
              <a:t> </a:t>
            </a:r>
          </a:p>
        </p:txBody>
      </p:sp>
    </p:spTree>
    <p:extLst>
      <p:ext uri="{BB962C8B-B14F-4D97-AF65-F5344CB8AC3E}">
        <p14:creationId xmlns:p14="http://schemas.microsoft.com/office/powerpoint/2010/main" val="37295891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a:t>
            </a:r>
            <a:r>
              <a:rPr lang="en-US" sz="3600" b="1" dirty="0" err="1">
                <a:solidFill>
                  <a:srgbClr val="00B0F0"/>
                </a:solidFill>
              </a:rPr>
              <a:t>owen</a:t>
            </a:r>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416320"/>
          </a:xfrm>
          <a:prstGeom prst="rect">
            <a:avLst/>
          </a:prstGeom>
          <a:noFill/>
        </p:spPr>
        <p:txBody>
          <a:bodyPr wrap="square" rtlCol="0">
            <a:spAutoFit/>
          </a:bodyPr>
          <a:lstStyle/>
          <a:p>
            <a:pPr algn="just"/>
            <a:r>
              <a:rPr lang="en-US" sz="3600" i="1" dirty="0"/>
              <a:t>Let no man think to kill sin with few, easy, or gentle strokes. He who hath once smitten a serpent, if he follow not on his blow until it be slain, may repent that ever he began the quarrel. And so he who undertakes to deal with sin, and pursues it not constantly to the death.</a:t>
            </a:r>
            <a:r>
              <a:rPr lang="en-US" sz="3600" dirty="0"/>
              <a:t> </a:t>
            </a:r>
          </a:p>
        </p:txBody>
      </p:sp>
    </p:spTree>
    <p:extLst>
      <p:ext uri="{BB962C8B-B14F-4D97-AF65-F5344CB8AC3E}">
        <p14:creationId xmlns:p14="http://schemas.microsoft.com/office/powerpoint/2010/main" val="26195273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Beware of callousness with sin </a:t>
            </a:r>
            <a:r>
              <a:rPr lang="en-US" sz="3800" b="1" cap="none" baseline="30000" dirty="0">
                <a:solidFill>
                  <a:srgbClr val="00B0F0"/>
                </a:solidFill>
                <a:latin typeface="+mn-lt"/>
              </a:rPr>
              <a:t>(9:43-48)</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200329"/>
          </a:xfrm>
          <a:prstGeom prst="rect">
            <a:avLst/>
          </a:prstGeom>
          <a:noFill/>
        </p:spPr>
        <p:txBody>
          <a:bodyPr wrap="square" rtlCol="0">
            <a:spAutoFit/>
          </a:bodyPr>
          <a:lstStyle/>
          <a:p>
            <a:pPr algn="just"/>
            <a:r>
              <a:rPr lang="en-US" sz="2400" i="1" dirty="0"/>
              <a:t>43 If your hand causes you to stumble, cut it off; it is better for you to enter life crippled, than, having your two hands, to go into hell, into the unquenchable fire…</a:t>
            </a:r>
            <a:endParaRPr lang="en-US" sz="2400" dirty="0"/>
          </a:p>
        </p:txBody>
      </p:sp>
      <p:sp>
        <p:nvSpPr>
          <p:cNvPr id="5" name="TextBox 4">
            <a:extLst>
              <a:ext uri="{FF2B5EF4-FFF2-40B4-BE49-F238E27FC236}">
                <a16:creationId xmlns:a16="http://schemas.microsoft.com/office/drawing/2014/main" id="{89831233-3F03-479D-881E-B8C9EFCE7818}"/>
              </a:ext>
            </a:extLst>
          </p:cNvPr>
          <p:cNvSpPr txBox="1"/>
          <p:nvPr/>
        </p:nvSpPr>
        <p:spPr>
          <a:xfrm>
            <a:off x="288192" y="2244031"/>
            <a:ext cx="11590636" cy="1569660"/>
          </a:xfrm>
          <a:prstGeom prst="rect">
            <a:avLst/>
          </a:prstGeom>
          <a:noFill/>
        </p:spPr>
        <p:txBody>
          <a:bodyPr wrap="square" rtlCol="0">
            <a:spAutoFit/>
          </a:bodyPr>
          <a:lstStyle/>
          <a:p>
            <a:pPr marL="514350" indent="-514350" algn="just">
              <a:buAutoNum type="alphaUcPeriod"/>
            </a:pPr>
            <a:r>
              <a:rPr lang="en-US" sz="3200" dirty="0"/>
              <a:t>Be killing sin</a:t>
            </a:r>
          </a:p>
          <a:p>
            <a:pPr marL="514350" indent="-514350" algn="just">
              <a:buAutoNum type="alphaUcPeriod"/>
            </a:pPr>
            <a:r>
              <a:rPr lang="en-US" sz="3200" dirty="0"/>
              <a:t>The problem of the heart</a:t>
            </a:r>
          </a:p>
          <a:p>
            <a:pPr marL="514350" indent="-514350" algn="just">
              <a:buAutoNum type="alphaUcPeriod"/>
            </a:pPr>
            <a:r>
              <a:rPr lang="en-US" sz="3200" dirty="0"/>
              <a:t>What is “Hell”?</a:t>
            </a:r>
          </a:p>
        </p:txBody>
      </p:sp>
      <p:sp>
        <p:nvSpPr>
          <p:cNvPr id="6" name="TextBox 5">
            <a:extLst>
              <a:ext uri="{FF2B5EF4-FFF2-40B4-BE49-F238E27FC236}">
                <a16:creationId xmlns:a16="http://schemas.microsoft.com/office/drawing/2014/main" id="{8F317C7C-712D-42C3-B4D2-2CEDDB111312}"/>
              </a:ext>
            </a:extLst>
          </p:cNvPr>
          <p:cNvSpPr txBox="1"/>
          <p:nvPr/>
        </p:nvSpPr>
        <p:spPr>
          <a:xfrm>
            <a:off x="288192" y="4267709"/>
            <a:ext cx="11590636" cy="830997"/>
          </a:xfrm>
          <a:prstGeom prst="rect">
            <a:avLst/>
          </a:prstGeom>
          <a:noFill/>
        </p:spPr>
        <p:txBody>
          <a:bodyPr wrap="square" rtlCol="0">
            <a:spAutoFit/>
          </a:bodyPr>
          <a:lstStyle/>
          <a:p>
            <a:pPr algn="just"/>
            <a:r>
              <a:rPr lang="en-US" sz="2400" i="1" dirty="0"/>
              <a:t>“</a:t>
            </a:r>
            <a:r>
              <a:rPr lang="en-US" sz="2400" i="1" dirty="0" err="1"/>
              <a:t>gehenna</a:t>
            </a:r>
            <a:r>
              <a:rPr lang="en-US" sz="2400" i="1" dirty="0"/>
              <a:t>” - a valley southeast of Jerusalem; used (figuratively) as a name for the place (or state) of fiery everlasting punishment; the Lake of Fire.</a:t>
            </a:r>
            <a:endParaRPr lang="en-US" sz="2400" dirty="0"/>
          </a:p>
        </p:txBody>
      </p:sp>
    </p:spTree>
    <p:extLst>
      <p:ext uri="{BB962C8B-B14F-4D97-AF65-F5344CB8AC3E}">
        <p14:creationId xmlns:p14="http://schemas.microsoft.com/office/powerpoint/2010/main" val="14445954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66:24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170099"/>
          </a:xfrm>
          <a:prstGeom prst="rect">
            <a:avLst/>
          </a:prstGeom>
          <a:noFill/>
        </p:spPr>
        <p:txBody>
          <a:bodyPr wrap="square" rtlCol="0">
            <a:spAutoFit/>
          </a:bodyPr>
          <a:lstStyle/>
          <a:p>
            <a:pPr algn="just"/>
            <a:r>
              <a:rPr lang="en-US" sz="4000" i="1" dirty="0"/>
              <a:t>“Then they will go forth and look on the corpses of the men who have transgressed against Me. For their worm will not die and their fire will not be quenched; and they will be an abhorrence to all mankind.”</a:t>
            </a:r>
            <a:endParaRPr lang="en-US" sz="4000" dirty="0"/>
          </a:p>
        </p:txBody>
      </p:sp>
    </p:spTree>
    <p:extLst>
      <p:ext uri="{BB962C8B-B14F-4D97-AF65-F5344CB8AC3E}">
        <p14:creationId xmlns:p14="http://schemas.microsoft.com/office/powerpoint/2010/main" val="12912331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9:43-46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43 "If your hand causes you to stumble, cut it off; it is better for you to enter life crippled, than, having your two hands, to go into hell, into the unquenchable fire, 44 [where THEIR WORM DOES NOT DIE, AND THE FIRE IS NOT QUENCHED.] 45 "If your foot causes you to stumble, cut it off; it is better for you to enter life lame, than, having your two feet, to be cast into hell, 46 [where THEIR WORM DOES NOT DIE, AND THE FIRE IS NOT QUENCHED.] 47 "If your eye causes you to stumble, throw it out; it is better for you to enter the kingdom of God with one eye, than, having two eyes, to be cast into hell, 48 where THEIR WORM DOES NOT DIE, AND THE FIRE IS NOT QUENCHED. </a:t>
            </a:r>
            <a:endParaRPr lang="en-US" sz="3200" dirty="0"/>
          </a:p>
        </p:txBody>
      </p:sp>
    </p:spTree>
    <p:extLst>
      <p:ext uri="{BB962C8B-B14F-4D97-AF65-F5344CB8AC3E}">
        <p14:creationId xmlns:p14="http://schemas.microsoft.com/office/powerpoint/2010/main" val="2087224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Staying Focused in a Sea of Distractions</a:t>
            </a:r>
          </a:p>
          <a:p>
            <a:pPr algn="ctr"/>
            <a:r>
              <a:rPr lang="en-US" sz="4000" b="1" dirty="0">
                <a:latin typeface="Candara" panose="020E0502030303020204" pitchFamily="34" charset="0"/>
              </a:rPr>
              <a:t>Mark 9:38-50 (Part 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10397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9:38-42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38 John said to Him, "Teacher, we saw someone casting out demons in Your name, and we tried to prevent him because he was not following us." 39 But Jesus said, "Do not hinder him, for there is no one who will perform a miracle in My name, and be able soon afterward to speak evil of Me. 40 "For he who is not against us is for us. 41 "For whoever gives you a cup of water to drink because of your name as followers of Christ, truly I say to you, he will not lose his reward. 42 "Whoever causes one of these little ones who believe to stumble, it would be better for him if, with a heavy millstone hung around his neck, he had been cast into the sea.</a:t>
            </a:r>
            <a:endParaRPr lang="en-US" sz="3200" b="1"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9:43-46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i="1" dirty="0"/>
              <a:t>43 "If your hand causes you to stumble, cut it off; it is better for you to enter life crippled, than, having your two hands, to go into hell, into the unquenchable fire, 44 [where THEIR WORM DOES NOT DIE, AND THE FIRE IS NOT QUENCHED.] 45 "If your foot causes you to stumble, cut it off; it is better for you to enter life lame, than, having your two feet, to be cast into hell, 46 [where THEIR WORM DOES NOT DIE, AND THE FIRE IS NOT QUENCHED.]</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9:47-50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i="1" dirty="0"/>
              <a:t>47 "If your eye causes you to stumble, throw it out; it is better for you to enter the kingdom of God with one eye, than, having two eyes, to be cast into hell, 48 where THEIR WORM DOES NOT DIE, AND THE FIRE IS NOT QUENCHED. 49 "For everyone will be salted with fire. 50 "Salt is good; but if the salt becomes </a:t>
            </a:r>
            <a:r>
              <a:rPr lang="en-US" sz="3200" i="1" dirty="0" err="1"/>
              <a:t>unsalty</a:t>
            </a:r>
            <a:r>
              <a:rPr lang="en-US" sz="3200" i="1" dirty="0"/>
              <a:t>, with what will you make it salty again? Have salt in yourselves, and be at peace with one another."</a:t>
            </a:r>
            <a:endParaRPr lang="en-US" sz="3200" dirty="0"/>
          </a:p>
        </p:txBody>
      </p:sp>
    </p:spTree>
    <p:extLst>
      <p:ext uri="{BB962C8B-B14F-4D97-AF65-F5344CB8AC3E}">
        <p14:creationId xmlns:p14="http://schemas.microsoft.com/office/powerpoint/2010/main" val="5978273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To stay focused on Christ we must identify distractions and resolve to obey God’s Word.</a:t>
            </a:r>
            <a:endParaRPr lang="en-US" sz="40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Warnings of Christ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569660"/>
          </a:xfrm>
          <a:prstGeom prst="rect">
            <a:avLst/>
          </a:prstGeom>
          <a:noFill/>
        </p:spPr>
        <p:txBody>
          <a:bodyPr wrap="square" rtlCol="0">
            <a:spAutoFit/>
          </a:bodyPr>
          <a:lstStyle/>
          <a:p>
            <a:pPr marL="571500" lvl="0" indent="-571500">
              <a:buFont typeface="+mj-lt"/>
              <a:buAutoNum type="romanUcPeriod"/>
            </a:pPr>
            <a:r>
              <a:rPr lang="en-US" sz="3200" dirty="0"/>
              <a:t>Beware of contentiousness with the saints (9:38-41)</a:t>
            </a:r>
          </a:p>
          <a:p>
            <a:pPr marL="571500" lvl="0" indent="-571500">
              <a:buFont typeface="+mj-lt"/>
              <a:buAutoNum type="romanUcPeriod"/>
            </a:pPr>
            <a:r>
              <a:rPr lang="en-US" sz="3200" dirty="0"/>
              <a:t>Beware of carelessness with the saints (9:42)</a:t>
            </a:r>
          </a:p>
          <a:p>
            <a:pPr marL="571500" lvl="0" indent="-571500">
              <a:buFont typeface="+mj-lt"/>
              <a:buAutoNum type="romanUcPeriod"/>
            </a:pPr>
            <a:r>
              <a:rPr lang="en-US" sz="3200" dirty="0"/>
              <a:t>Beware of callousness with sin (9:43-48)</a:t>
            </a:r>
          </a:p>
        </p:txBody>
      </p:sp>
    </p:spTree>
    <p:extLst>
      <p:ext uri="{BB962C8B-B14F-4D97-AF65-F5344CB8AC3E}">
        <p14:creationId xmlns:p14="http://schemas.microsoft.com/office/powerpoint/2010/main" val="1414562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750"/>
                                        <p:tgtEl>
                                          <p:spTgt spid="2">
                                            <p:txEl>
                                              <p:pRg st="0" end="0"/>
                                            </p:txEl>
                                          </p:spTgt>
                                        </p:tgtEl>
                                      </p:cBhvr>
                                    </p:animEffect>
                                  </p:childTnLst>
                                </p:cTn>
                              </p:par>
                            </p:childTnLst>
                          </p:cTn>
                        </p:par>
                        <p:par>
                          <p:cTn id="8" fill="hold">
                            <p:stCondLst>
                              <p:cond delay="3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67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Beware of callousness with sin </a:t>
            </a:r>
            <a:r>
              <a:rPr lang="en-US" sz="3800" b="1" cap="none" baseline="30000" dirty="0">
                <a:solidFill>
                  <a:srgbClr val="00B0F0"/>
                </a:solidFill>
                <a:latin typeface="+mn-lt"/>
              </a:rPr>
              <a:t>(9:43-48)</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200329"/>
          </a:xfrm>
          <a:prstGeom prst="rect">
            <a:avLst/>
          </a:prstGeom>
          <a:noFill/>
        </p:spPr>
        <p:txBody>
          <a:bodyPr wrap="square" rtlCol="0">
            <a:spAutoFit/>
          </a:bodyPr>
          <a:lstStyle/>
          <a:p>
            <a:pPr algn="just"/>
            <a:r>
              <a:rPr lang="en-US" sz="2400" i="1" dirty="0"/>
              <a:t>43 If your hand causes you to stumble, cut it off; it is better for you to enter life crippled, than, having your two hands, to go into hell, into the unquenchable fire…</a:t>
            </a:r>
            <a:endParaRPr lang="en-US" sz="2400" dirty="0"/>
          </a:p>
        </p:txBody>
      </p:sp>
      <p:sp>
        <p:nvSpPr>
          <p:cNvPr id="5" name="TextBox 4">
            <a:extLst>
              <a:ext uri="{FF2B5EF4-FFF2-40B4-BE49-F238E27FC236}">
                <a16:creationId xmlns:a16="http://schemas.microsoft.com/office/drawing/2014/main" id="{89831233-3F03-479D-881E-B8C9EFCE7818}"/>
              </a:ext>
            </a:extLst>
          </p:cNvPr>
          <p:cNvSpPr txBox="1"/>
          <p:nvPr/>
        </p:nvSpPr>
        <p:spPr>
          <a:xfrm>
            <a:off x="288192" y="2244031"/>
            <a:ext cx="11590636" cy="584775"/>
          </a:xfrm>
          <a:prstGeom prst="rect">
            <a:avLst/>
          </a:prstGeom>
          <a:noFill/>
        </p:spPr>
        <p:txBody>
          <a:bodyPr wrap="square" rtlCol="0">
            <a:spAutoFit/>
          </a:bodyPr>
          <a:lstStyle/>
          <a:p>
            <a:pPr algn="just"/>
            <a:r>
              <a:rPr lang="en-US" sz="3200" dirty="0"/>
              <a:t>A. Be killing sin</a:t>
            </a:r>
          </a:p>
        </p:txBody>
      </p:sp>
      <p:sp>
        <p:nvSpPr>
          <p:cNvPr id="6" name="TextBox 5">
            <a:extLst>
              <a:ext uri="{FF2B5EF4-FFF2-40B4-BE49-F238E27FC236}">
                <a16:creationId xmlns:a16="http://schemas.microsoft.com/office/drawing/2014/main" id="{D2AF17F6-3599-4EA6-8726-0660C84F7EBD}"/>
              </a:ext>
            </a:extLst>
          </p:cNvPr>
          <p:cNvSpPr txBox="1"/>
          <p:nvPr/>
        </p:nvSpPr>
        <p:spPr>
          <a:xfrm>
            <a:off x="288192" y="3473237"/>
            <a:ext cx="11590636" cy="2062103"/>
          </a:xfrm>
          <a:prstGeom prst="rect">
            <a:avLst/>
          </a:prstGeom>
          <a:noFill/>
        </p:spPr>
        <p:txBody>
          <a:bodyPr wrap="square" rtlCol="0">
            <a:spAutoFit/>
          </a:bodyPr>
          <a:lstStyle/>
          <a:p>
            <a:pPr algn="just"/>
            <a:r>
              <a:rPr lang="en-US" sz="3200" i="1" dirty="0"/>
              <a:t>“Do you mortify? Do you make it your daily work? Be always at it whilst you live; cease not a day from this work; be killing sin or it will be killing you.” </a:t>
            </a:r>
          </a:p>
          <a:p>
            <a:pPr algn="r"/>
            <a:r>
              <a:rPr lang="en-US" sz="3200" i="1" dirty="0"/>
              <a:t>~John Owen</a:t>
            </a:r>
            <a:endParaRPr lang="en-US" sz="32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9:43-46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43 "If your hand causes you to stumble, cut it off; it is better for you to enter life crippled, than, having your two hands, to go into hell, into the unquenchable fire, 44 [where THEIR WORM DOES NOT DIE, AND THE FIRE IS NOT QUENCHED.] 45 "If your foot causes you to stumble, cut it off; it is better for you to enter life lame, than, having your two feet, to be cast into hell, 46 [where THEIR WORM DOES NOT DIE, AND THE FIRE IS NOT QUENCHED.] 47 "If your eye causes you to stumble, throw it out; it is better for you to enter the kingdom of God with one eye, than, having two eyes, to be cast into hell, 48 where THEIR WORM DOES NOT DIE, AND THE FIRE IS NOT QUENCHED. </a:t>
            </a:r>
            <a:endParaRPr lang="en-US" sz="3200" dirty="0"/>
          </a:p>
        </p:txBody>
      </p:sp>
    </p:spTree>
    <p:extLst>
      <p:ext uri="{BB962C8B-B14F-4D97-AF65-F5344CB8AC3E}">
        <p14:creationId xmlns:p14="http://schemas.microsoft.com/office/powerpoint/2010/main" val="33230861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Beware of callousness with sin </a:t>
            </a:r>
            <a:r>
              <a:rPr lang="en-US" sz="3800" b="1" cap="none" baseline="30000" dirty="0">
                <a:solidFill>
                  <a:srgbClr val="00B0F0"/>
                </a:solidFill>
                <a:latin typeface="+mn-lt"/>
              </a:rPr>
              <a:t>(9:43-48)</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200329"/>
          </a:xfrm>
          <a:prstGeom prst="rect">
            <a:avLst/>
          </a:prstGeom>
          <a:noFill/>
        </p:spPr>
        <p:txBody>
          <a:bodyPr wrap="square" rtlCol="0">
            <a:spAutoFit/>
          </a:bodyPr>
          <a:lstStyle/>
          <a:p>
            <a:pPr algn="just"/>
            <a:r>
              <a:rPr lang="en-US" sz="2400" i="1" dirty="0"/>
              <a:t>43 If your hand causes you to stumble, cut it off; it is better for you to enter life crippled, than, having your two hands, to go into hell, into the unquenchable fire…</a:t>
            </a:r>
            <a:endParaRPr lang="en-US" sz="2400" dirty="0"/>
          </a:p>
        </p:txBody>
      </p:sp>
      <p:sp>
        <p:nvSpPr>
          <p:cNvPr id="5" name="TextBox 4">
            <a:extLst>
              <a:ext uri="{FF2B5EF4-FFF2-40B4-BE49-F238E27FC236}">
                <a16:creationId xmlns:a16="http://schemas.microsoft.com/office/drawing/2014/main" id="{89831233-3F03-479D-881E-B8C9EFCE7818}"/>
              </a:ext>
            </a:extLst>
          </p:cNvPr>
          <p:cNvSpPr txBox="1"/>
          <p:nvPr/>
        </p:nvSpPr>
        <p:spPr>
          <a:xfrm>
            <a:off x="288192" y="2244031"/>
            <a:ext cx="11590636" cy="1077218"/>
          </a:xfrm>
          <a:prstGeom prst="rect">
            <a:avLst/>
          </a:prstGeom>
          <a:noFill/>
        </p:spPr>
        <p:txBody>
          <a:bodyPr wrap="square" rtlCol="0">
            <a:spAutoFit/>
          </a:bodyPr>
          <a:lstStyle/>
          <a:p>
            <a:pPr marL="514350" indent="-514350" algn="just">
              <a:buAutoNum type="alphaUcPeriod"/>
            </a:pPr>
            <a:r>
              <a:rPr lang="en-US" sz="3200" dirty="0"/>
              <a:t>Be killing sin</a:t>
            </a:r>
          </a:p>
          <a:p>
            <a:pPr marL="514350" indent="-514350" algn="just">
              <a:buAutoNum type="alphaUcPeriod"/>
            </a:pPr>
            <a:r>
              <a:rPr lang="en-US" sz="3200" dirty="0"/>
              <a:t>The problem of the heart</a:t>
            </a:r>
          </a:p>
        </p:txBody>
      </p:sp>
    </p:spTree>
    <p:extLst>
      <p:ext uri="{BB962C8B-B14F-4D97-AF65-F5344CB8AC3E}">
        <p14:creationId xmlns:p14="http://schemas.microsoft.com/office/powerpoint/2010/main" val="18107795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494</TotalTime>
  <Words>1308</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41</cp:revision>
  <dcterms:created xsi:type="dcterms:W3CDTF">2019-06-22T19:37:39Z</dcterms:created>
  <dcterms:modified xsi:type="dcterms:W3CDTF">2019-10-18T14:51:25Z</dcterms:modified>
</cp:coreProperties>
</file>